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/>
    <p:restoredTop sz="94626"/>
  </p:normalViewPr>
  <p:slideViewPr>
    <p:cSldViewPr snapToGrid="0" snapToObjects="1">
      <p:cViewPr varScale="1">
        <p:scale>
          <a:sx n="121" d="100"/>
          <a:sy n="121" d="100"/>
        </p:scale>
        <p:origin x="7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A8C01-F773-5C4D-9249-2BE95D596D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C75C20-0881-354D-A13A-52E8F60106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D9BA9-34A6-0947-914E-BA1B46EF3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D00FE-B31B-7C43-A0D6-145C86135DA2}" type="datetimeFigureOut">
              <a:rPr lang="en-US" smtClean="0"/>
              <a:t>1/3/20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1B8FD-DD8D-CC4C-9B16-3FFEEC3A6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70695D-B71E-CA43-9F19-62BFDCE3F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A5E6-B824-BA4B-929F-9521810B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034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C8B38-09BA-244B-BEA8-35C8647A5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2E10D6-64F4-2D4D-BFB1-69769FFF9A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D90FC-CB6C-6C43-BC08-1CEA86597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D00FE-B31B-7C43-A0D6-145C86135DA2}" type="datetimeFigureOut">
              <a:rPr lang="en-US" smtClean="0"/>
              <a:t>1/3/20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52063-1428-4645-A741-1E2E5DF36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41AA35-25E9-2147-B9BD-5C6E88DE8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A5E6-B824-BA4B-929F-9521810B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31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519DE7-CAF3-0443-8080-45D517208F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88191F-F8C5-AF4B-B21E-5BF4F5EB3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D680C-3EAB-ED4C-8147-6905662FA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D00FE-B31B-7C43-A0D6-145C86135DA2}" type="datetimeFigureOut">
              <a:rPr lang="en-US" smtClean="0"/>
              <a:t>1/3/20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F9CF-3FBD-7544-8C62-EDE635BB2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FF909-E774-504C-8AC5-78307142E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A5E6-B824-BA4B-929F-9521810B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963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DA8F4-E778-A840-A52C-037DAC286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9FB5A-878C-B04E-A76E-45EFE41AC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F1742A-D05D-874E-8FB8-0D9E0E1CB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D00FE-B31B-7C43-A0D6-145C86135DA2}" type="datetimeFigureOut">
              <a:rPr lang="en-US" smtClean="0"/>
              <a:t>1/3/20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5EE71-1F1D-1E4D-93A6-A91FFA2A5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7826B-0F11-1349-A752-4CDFB5D72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A5E6-B824-BA4B-929F-9521810B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67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F9220-ECCA-5848-8937-B0B798846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147A54-0C8A-B740-8EEC-3E7CADD90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CD97-11EB-4D47-BC62-EBECBC0A3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D00FE-B31B-7C43-A0D6-145C86135DA2}" type="datetimeFigureOut">
              <a:rPr lang="en-US" smtClean="0"/>
              <a:t>1/3/20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EC2C4-93DE-F94B-A914-47E4C2A5F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C7CB3-BBDB-714F-977B-D24D7DB33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A5E6-B824-BA4B-929F-9521810B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47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A7B36-AAE6-8E48-997C-BC12D3F53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78F14-2F69-804D-BA23-3D541CE421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69F727-C116-0448-B29C-3F9A349D63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61FE5D-DAB3-0E42-A59C-869C74F04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D00FE-B31B-7C43-A0D6-145C86135DA2}" type="datetimeFigureOut">
              <a:rPr lang="en-US" smtClean="0"/>
              <a:t>1/3/20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B1B24A-D023-0C49-831C-17EC12FC6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E195F9-0A37-5443-AAC9-68BCB6A53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A5E6-B824-BA4B-929F-9521810B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99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B114A-B755-1B40-829D-FCE3CB076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0CB1D-5621-D848-B7E0-3887511FE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BEEEA-82FF-6549-9B3E-357917692B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BEFD8B-AE2D-4543-A376-B8D6F153A4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ACF024-300B-014E-8028-5D5F3FB46C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85196A-C85F-A341-BFCE-47ACDA682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D00FE-B31B-7C43-A0D6-145C86135DA2}" type="datetimeFigureOut">
              <a:rPr lang="en-US" smtClean="0"/>
              <a:t>1/3/20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14CC17-BFA1-E445-A84E-93025FDB1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18BC88-B5C5-D347-BE4E-9DC06FC6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A5E6-B824-BA4B-929F-9521810B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799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FF14D-6BBA-A54C-B093-3D6E04875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91805E-1249-C047-B97A-438079D4D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D00FE-B31B-7C43-A0D6-145C86135DA2}" type="datetimeFigureOut">
              <a:rPr lang="en-US" smtClean="0"/>
              <a:t>1/3/20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D53BC3-853A-474B-BF18-26113E11F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0D82C5-A752-5D44-8A62-05739013D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A5E6-B824-BA4B-929F-9521810B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70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13E811-2C00-E34E-BE4D-3F90A4E40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D00FE-B31B-7C43-A0D6-145C86135DA2}" type="datetimeFigureOut">
              <a:rPr lang="en-US" smtClean="0"/>
              <a:t>1/3/20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1B733-DC4C-A348-97F4-D2895DC0B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7FABBB-61F8-2844-9053-11EDDE951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A5E6-B824-BA4B-929F-9521810B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417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99261-0926-A84F-BF61-128E508F6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43788-070D-304B-B6AD-5CA8E7AAF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666C3E-7EDF-0349-8BBB-456524A794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661F6F-886C-824C-A2B7-3ACB0827F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D00FE-B31B-7C43-A0D6-145C86135DA2}" type="datetimeFigureOut">
              <a:rPr lang="en-US" smtClean="0"/>
              <a:t>1/3/20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545B72-1781-704F-959D-6D8FF1AA3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EB1DD5-402A-BE47-BEC8-8CEB9102B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A5E6-B824-BA4B-929F-9521810B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725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A97DC-F74A-0E40-9E38-144B48DDE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5B3B9F-4161-5745-BB9D-87BE2B664F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AA51F4-C399-A142-81BA-02143336EB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2B6B5E-A4F1-AC40-BBAC-60006356C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D00FE-B31B-7C43-A0D6-145C86135DA2}" type="datetimeFigureOut">
              <a:rPr lang="en-US" smtClean="0"/>
              <a:t>1/3/20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1E7073-D706-8744-BC47-67E6AAA5A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AA9A1A-70C9-0B4C-8B1C-4543E25F8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FA5E6-B824-BA4B-929F-9521810B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546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4C3C7C-B6F9-A344-B831-2489FB0BE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2AE73-89C5-684E-BE64-7FCB640FE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EB883-330B-BA47-BD0E-5475A80FE3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D00FE-B31B-7C43-A0D6-145C86135DA2}" type="datetimeFigureOut">
              <a:rPr lang="en-US" smtClean="0"/>
              <a:t>1/3/20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59EF2E-D82F-464D-A1D3-DEE47505A8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79530-FF75-984E-9634-05DA678222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FA5E6-B824-BA4B-929F-9521810B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47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216372-0553-0D48-AEC2-F4684D2D80CC}"/>
              </a:ext>
            </a:extLst>
          </p:cNvPr>
          <p:cNvSpPr txBox="1"/>
          <p:nvPr/>
        </p:nvSpPr>
        <p:spPr>
          <a:xfrm>
            <a:off x="0" y="1299411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Telling Your Story with 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DD76DF-1752-5A4E-8D78-32B6EA7B0294}"/>
              </a:ext>
            </a:extLst>
          </p:cNvPr>
          <p:cNvSpPr txBox="1"/>
          <p:nvPr/>
        </p:nvSpPr>
        <p:spPr>
          <a:xfrm>
            <a:off x="1780674" y="3140243"/>
            <a:ext cx="88724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Assembling the figures you want for your lab report.</a:t>
            </a:r>
          </a:p>
        </p:txBody>
      </p:sp>
    </p:spTree>
    <p:extLst>
      <p:ext uri="{BB962C8B-B14F-4D97-AF65-F5344CB8AC3E}">
        <p14:creationId xmlns:p14="http://schemas.microsoft.com/office/powerpoint/2010/main" val="1766891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6F5170-6064-B244-BB88-A99F2D5DFF66}"/>
              </a:ext>
            </a:extLst>
          </p:cNvPr>
          <p:cNvSpPr txBox="1"/>
          <p:nvPr/>
        </p:nvSpPr>
        <p:spPr>
          <a:xfrm>
            <a:off x="0" y="0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Telling Your Story with Data</a:t>
            </a:r>
          </a:p>
        </p:txBody>
      </p:sp>
      <p:pic>
        <p:nvPicPr>
          <p:cNvPr id="3" name="Google Shape;86;p17">
            <a:extLst>
              <a:ext uri="{FF2B5EF4-FFF2-40B4-BE49-F238E27FC236}">
                <a16:creationId xmlns:a16="http://schemas.microsoft.com/office/drawing/2014/main" id="{21D2772D-151C-AE4E-BFD5-328597C1239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-182"/>
          <a:stretch/>
        </p:blipFill>
        <p:spPr>
          <a:xfrm>
            <a:off x="0" y="923330"/>
            <a:ext cx="5876704" cy="441559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" name="Google Shape;86;p17">
            <a:extLst>
              <a:ext uri="{FF2B5EF4-FFF2-40B4-BE49-F238E27FC236}">
                <a16:creationId xmlns:a16="http://schemas.microsoft.com/office/drawing/2014/main" id="{574F117B-3341-0A44-99A4-40438BD3DF4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21117" t="39933" r="24864" b="17792"/>
          <a:stretch/>
        </p:blipFill>
        <p:spPr>
          <a:xfrm>
            <a:off x="6029102" y="1367175"/>
            <a:ext cx="6010499" cy="35279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DF12FE-B128-5245-B872-E80D23C2D6BF}"/>
              </a:ext>
            </a:extLst>
          </p:cNvPr>
          <p:cNvSpPr txBox="1"/>
          <p:nvPr/>
        </p:nvSpPr>
        <p:spPr>
          <a:xfrm>
            <a:off x="3136643" y="5490377"/>
            <a:ext cx="61310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Which version is better, and why?</a:t>
            </a:r>
          </a:p>
          <a:p>
            <a:r>
              <a:rPr lang="en-US" sz="3200" dirty="0"/>
              <a:t>What would make this even better?</a:t>
            </a:r>
          </a:p>
        </p:txBody>
      </p:sp>
    </p:spTree>
    <p:extLst>
      <p:ext uri="{BB962C8B-B14F-4D97-AF65-F5344CB8AC3E}">
        <p14:creationId xmlns:p14="http://schemas.microsoft.com/office/powerpoint/2010/main" val="1371527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6F5170-6064-B244-BB88-A99F2D5DFF66}"/>
              </a:ext>
            </a:extLst>
          </p:cNvPr>
          <p:cNvSpPr txBox="1"/>
          <p:nvPr/>
        </p:nvSpPr>
        <p:spPr>
          <a:xfrm>
            <a:off x="0" y="0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Telling Your Story with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D8060E-33C5-5148-AAB8-144AA86D6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53" y="1600661"/>
            <a:ext cx="5546652" cy="2591777"/>
          </a:xfrm>
          <a:prstGeom prst="rect">
            <a:avLst/>
          </a:prstGeom>
        </p:spPr>
      </p:pic>
      <p:pic>
        <p:nvPicPr>
          <p:cNvPr id="6" name="Google Shape;108;p20">
            <a:extLst>
              <a:ext uri="{FF2B5EF4-FFF2-40B4-BE49-F238E27FC236}">
                <a16:creationId xmlns:a16="http://schemas.microsoft.com/office/drawing/2014/main" id="{15EC207E-F076-6342-91A8-EFD4BBB7086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4256" t="31783" r="22833" b="27256"/>
          <a:stretch/>
        </p:blipFill>
        <p:spPr>
          <a:xfrm>
            <a:off x="6711350" y="1311215"/>
            <a:ext cx="4658263" cy="4063345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CEFA3D-85AA-FE4A-BA53-C497470CCF4C}"/>
              </a:ext>
            </a:extLst>
          </p:cNvPr>
          <p:cNvSpPr txBox="1"/>
          <p:nvPr/>
        </p:nvSpPr>
        <p:spPr>
          <a:xfrm>
            <a:off x="3030480" y="5513282"/>
            <a:ext cx="61310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Which version is better, and why?</a:t>
            </a:r>
          </a:p>
          <a:p>
            <a:r>
              <a:rPr lang="en-US" sz="3200" dirty="0"/>
              <a:t>What would make this even better?</a:t>
            </a:r>
          </a:p>
        </p:txBody>
      </p:sp>
    </p:spTree>
    <p:extLst>
      <p:ext uri="{BB962C8B-B14F-4D97-AF65-F5344CB8AC3E}">
        <p14:creationId xmlns:p14="http://schemas.microsoft.com/office/powerpoint/2010/main" val="2344148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6F5170-6064-B244-BB88-A99F2D5DFF66}"/>
              </a:ext>
            </a:extLst>
          </p:cNvPr>
          <p:cNvSpPr txBox="1"/>
          <p:nvPr/>
        </p:nvSpPr>
        <p:spPr>
          <a:xfrm>
            <a:off x="0" y="0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Telling Your Story with Data</a:t>
            </a:r>
          </a:p>
        </p:txBody>
      </p:sp>
      <p:pic>
        <p:nvPicPr>
          <p:cNvPr id="7" name="Google Shape;126;p22">
            <a:extLst>
              <a:ext uri="{FF2B5EF4-FFF2-40B4-BE49-F238E27FC236}">
                <a16:creationId xmlns:a16="http://schemas.microsoft.com/office/drawing/2014/main" id="{35178D4F-358F-CF4B-A077-6FCF9519B45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1699" y="1169435"/>
            <a:ext cx="5414300" cy="4059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26;p22">
            <a:extLst>
              <a:ext uri="{FF2B5EF4-FFF2-40B4-BE49-F238E27FC236}">
                <a16:creationId xmlns:a16="http://schemas.microsoft.com/office/drawing/2014/main" id="{B108C9A3-E6EF-314C-9FE3-75584751299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38128" t="50242" r="24271" b="13209"/>
          <a:stretch/>
        </p:blipFill>
        <p:spPr>
          <a:xfrm rot="16200000">
            <a:off x="6741696" y="1604918"/>
            <a:ext cx="5097908" cy="422694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5BF820-E5D9-824B-98A9-59A1E5FB510A}"/>
              </a:ext>
            </a:extLst>
          </p:cNvPr>
          <p:cNvSpPr txBox="1"/>
          <p:nvPr/>
        </p:nvSpPr>
        <p:spPr>
          <a:xfrm>
            <a:off x="681699" y="5475089"/>
            <a:ext cx="61310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Which version is better, and why?</a:t>
            </a:r>
          </a:p>
          <a:p>
            <a:r>
              <a:rPr lang="en-US" sz="3200" dirty="0"/>
              <a:t>What would make this even better?</a:t>
            </a:r>
          </a:p>
        </p:txBody>
      </p:sp>
    </p:spTree>
    <p:extLst>
      <p:ext uri="{BB962C8B-B14F-4D97-AF65-F5344CB8AC3E}">
        <p14:creationId xmlns:p14="http://schemas.microsoft.com/office/powerpoint/2010/main" val="1899389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19;p21">
            <a:extLst>
              <a:ext uri="{FF2B5EF4-FFF2-40B4-BE49-F238E27FC236}">
                <a16:creationId xmlns:a16="http://schemas.microsoft.com/office/drawing/2014/main" id="{1017DCDF-8FB3-E242-B539-8042B77B335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27456" y="1176347"/>
            <a:ext cx="5199507" cy="37368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" name="Google Shape;120;p21">
            <a:extLst>
              <a:ext uri="{FF2B5EF4-FFF2-40B4-BE49-F238E27FC236}">
                <a16:creationId xmlns:a16="http://schemas.microsoft.com/office/drawing/2014/main" id="{8DE181DD-EBD8-DF4C-A2C0-B6B539D68A7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7788" y="1758323"/>
            <a:ext cx="2338100" cy="267272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00CADC-7FC3-C64A-9CBF-08970A759BE1}"/>
              </a:ext>
            </a:extLst>
          </p:cNvPr>
          <p:cNvSpPr txBox="1"/>
          <p:nvPr/>
        </p:nvSpPr>
        <p:spPr>
          <a:xfrm>
            <a:off x="0" y="0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Telling Your Story with 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74D2F5-472F-C746-9DF7-BAE32FF55E5F}"/>
              </a:ext>
            </a:extLst>
          </p:cNvPr>
          <p:cNvSpPr txBox="1"/>
          <p:nvPr/>
        </p:nvSpPr>
        <p:spPr>
          <a:xfrm>
            <a:off x="1157179" y="5455802"/>
            <a:ext cx="9877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When you have a graph, do you want to see the raw data?</a:t>
            </a:r>
          </a:p>
        </p:txBody>
      </p:sp>
    </p:spTree>
    <p:extLst>
      <p:ext uri="{BB962C8B-B14F-4D97-AF65-F5344CB8AC3E}">
        <p14:creationId xmlns:p14="http://schemas.microsoft.com/office/powerpoint/2010/main" val="66501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1BCD85-C04E-0444-9B36-FD8ECF7C142D}"/>
              </a:ext>
            </a:extLst>
          </p:cNvPr>
          <p:cNvSpPr txBox="1"/>
          <p:nvPr/>
        </p:nvSpPr>
        <p:spPr>
          <a:xfrm>
            <a:off x="0" y="0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Telling Your Story with Data</a:t>
            </a:r>
          </a:p>
        </p:txBody>
      </p:sp>
      <p:pic>
        <p:nvPicPr>
          <p:cNvPr id="3" name="Google Shape;119;p21">
            <a:extLst>
              <a:ext uri="{FF2B5EF4-FFF2-40B4-BE49-F238E27FC236}">
                <a16:creationId xmlns:a16="http://schemas.microsoft.com/office/drawing/2014/main" id="{531C7CB4-998A-2241-832C-F9E5C25AD8D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97014" y="1668237"/>
            <a:ext cx="3357535" cy="2730028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" name="Google Shape;108;p20">
            <a:extLst>
              <a:ext uri="{FF2B5EF4-FFF2-40B4-BE49-F238E27FC236}">
                <a16:creationId xmlns:a16="http://schemas.microsoft.com/office/drawing/2014/main" id="{5EA27575-8E34-8945-B4CE-5E13FFE2822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4256" t="31783" r="22833" b="27256"/>
          <a:stretch/>
        </p:blipFill>
        <p:spPr>
          <a:xfrm>
            <a:off x="9043797" y="1742120"/>
            <a:ext cx="2950232" cy="2573451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" name="Google Shape;86;p17">
            <a:extLst>
              <a:ext uri="{FF2B5EF4-FFF2-40B4-BE49-F238E27FC236}">
                <a16:creationId xmlns:a16="http://schemas.microsoft.com/office/drawing/2014/main" id="{18CDE719-471E-0B42-92A6-D83D9D30EF1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1117" t="39933" r="24864" b="17792"/>
          <a:stretch/>
        </p:blipFill>
        <p:spPr>
          <a:xfrm>
            <a:off x="3947131" y="1668237"/>
            <a:ext cx="4636151" cy="2721218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6B01A4-2C76-DC44-B2F5-5AAA21E49CA9}"/>
              </a:ext>
            </a:extLst>
          </p:cNvPr>
          <p:cNvSpPr txBox="1"/>
          <p:nvPr/>
        </p:nvSpPr>
        <p:spPr>
          <a:xfrm>
            <a:off x="3235412" y="4972723"/>
            <a:ext cx="65425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Do you have to use all your data? </a:t>
            </a:r>
            <a:br>
              <a:rPr lang="en-US" sz="3200" dirty="0"/>
            </a:br>
            <a:r>
              <a:rPr lang="en-US" sz="3200" dirty="0"/>
              <a:t>Which ones do you choose, and why? </a:t>
            </a:r>
          </a:p>
        </p:txBody>
      </p:sp>
    </p:spTree>
    <p:extLst>
      <p:ext uri="{BB962C8B-B14F-4D97-AF65-F5344CB8AC3E}">
        <p14:creationId xmlns:p14="http://schemas.microsoft.com/office/powerpoint/2010/main" val="2343099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19;p21">
            <a:extLst>
              <a:ext uri="{FF2B5EF4-FFF2-40B4-BE49-F238E27FC236}">
                <a16:creationId xmlns:a16="http://schemas.microsoft.com/office/drawing/2014/main" id="{996D1642-8C95-D749-939D-6F2639DFC27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3607" y="1573162"/>
            <a:ext cx="5199507" cy="37368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8304AB-72B8-994B-8039-EF2CAA2D8F73}"/>
              </a:ext>
            </a:extLst>
          </p:cNvPr>
          <p:cNvSpPr txBox="1"/>
          <p:nvPr/>
        </p:nvSpPr>
        <p:spPr>
          <a:xfrm>
            <a:off x="0" y="0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Telling Your Story with Data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53DFBA-1910-5D4A-B63C-31746C76C3EC}"/>
              </a:ext>
            </a:extLst>
          </p:cNvPr>
          <p:cNvSpPr txBox="1"/>
          <p:nvPr/>
        </p:nvSpPr>
        <p:spPr>
          <a:xfrm>
            <a:off x="6625086" y="1863305"/>
            <a:ext cx="52793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Figure 1. Summary statement here.  </a:t>
            </a:r>
            <a:r>
              <a:rPr lang="en-US" sz="2400" dirty="0"/>
              <a:t>Description of how the data were collected and any calculations you performed. Explain what error bars are. Title on graph not needed when figure legend is present. </a:t>
            </a:r>
          </a:p>
        </p:txBody>
      </p:sp>
    </p:spTree>
    <p:extLst>
      <p:ext uri="{BB962C8B-B14F-4D97-AF65-F5344CB8AC3E}">
        <p14:creationId xmlns:p14="http://schemas.microsoft.com/office/powerpoint/2010/main" val="2130663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8304AB-72B8-994B-8039-EF2CAA2D8F73}"/>
              </a:ext>
            </a:extLst>
          </p:cNvPr>
          <p:cNvSpPr txBox="1"/>
          <p:nvPr/>
        </p:nvSpPr>
        <p:spPr>
          <a:xfrm>
            <a:off x="0" y="0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Telling Your Story with 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5E4147-19A2-7540-A482-47C707998970}"/>
              </a:ext>
            </a:extLst>
          </p:cNvPr>
          <p:cNvSpPr txBox="1"/>
          <p:nvPr/>
        </p:nvSpPr>
        <p:spPr>
          <a:xfrm>
            <a:off x="1466491" y="1259457"/>
            <a:ext cx="7859587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In the text, is it OK to simply say?</a:t>
            </a:r>
          </a:p>
          <a:p>
            <a:endParaRPr lang="en-US" sz="4400" dirty="0"/>
          </a:p>
          <a:p>
            <a:r>
              <a:rPr lang="en-US" sz="4400" b="1" dirty="0"/>
              <a:t>Results</a:t>
            </a:r>
          </a:p>
          <a:p>
            <a:r>
              <a:rPr lang="en-US" sz="4400" dirty="0"/>
              <a:t>We measured our cells (Figure 1).</a:t>
            </a:r>
          </a:p>
          <a:p>
            <a:endParaRPr lang="en-US" sz="4400" dirty="0"/>
          </a:p>
          <a:p>
            <a:r>
              <a:rPr lang="en-US" sz="4400" b="1" dirty="0"/>
              <a:t>Discussion</a:t>
            </a:r>
          </a:p>
          <a:p>
            <a:r>
              <a:rPr lang="en-US" sz="4400" dirty="0"/>
              <a:t>We got good results.  </a:t>
            </a:r>
          </a:p>
        </p:txBody>
      </p:sp>
    </p:spTree>
    <p:extLst>
      <p:ext uri="{BB962C8B-B14F-4D97-AF65-F5344CB8AC3E}">
        <p14:creationId xmlns:p14="http://schemas.microsoft.com/office/powerpoint/2010/main" val="4588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ACF588-DCF0-EA42-9D22-E84851B86A09}"/>
              </a:ext>
            </a:extLst>
          </p:cNvPr>
          <p:cNvSpPr txBox="1"/>
          <p:nvPr/>
        </p:nvSpPr>
        <p:spPr>
          <a:xfrm>
            <a:off x="0" y="0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Telling Your Story with Data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3E6B02-CA2C-F844-B5FD-5DCBEA397A62}"/>
              </a:ext>
            </a:extLst>
          </p:cNvPr>
          <p:cNvSpPr txBox="1"/>
          <p:nvPr/>
        </p:nvSpPr>
        <p:spPr>
          <a:xfrm>
            <a:off x="1207698" y="1846053"/>
            <a:ext cx="983411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Start with visual outline of your story.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Choose your figures, but only the ones that help tell your story.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Write the figure legends. </a:t>
            </a:r>
          </a:p>
        </p:txBody>
      </p:sp>
    </p:spTree>
    <p:extLst>
      <p:ext uri="{BB962C8B-B14F-4D97-AF65-F5344CB8AC3E}">
        <p14:creationId xmlns:p14="http://schemas.microsoft.com/office/powerpoint/2010/main" val="1288931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224</Words>
  <Application>Microsoft Macintosh PowerPoint</Application>
  <PresentationFormat>Widescreen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Malcolm Campbell</dc:creator>
  <cp:lastModifiedBy>Campbell, Malcolm</cp:lastModifiedBy>
  <cp:revision>10</cp:revision>
  <dcterms:created xsi:type="dcterms:W3CDTF">2018-10-31T18:35:20Z</dcterms:created>
  <dcterms:modified xsi:type="dcterms:W3CDTF">2020-01-03T15:37:01Z</dcterms:modified>
</cp:coreProperties>
</file>